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6"/>
  </p:notesMasterIdLst>
  <p:sldIdLst>
    <p:sldId id="346" r:id="rId2"/>
    <p:sldId id="282" r:id="rId3"/>
    <p:sldId id="349" r:id="rId4"/>
    <p:sldId id="35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vertBarState="maximized">
    <p:restoredLeft sz="18841" autoAdjust="0"/>
    <p:restoredTop sz="94660"/>
  </p:normalViewPr>
  <p:slideViewPr>
    <p:cSldViewPr>
      <p:cViewPr varScale="1">
        <p:scale>
          <a:sx n="136" d="100"/>
          <a:sy n="136" d="100"/>
        </p:scale>
        <p:origin x="-44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565EC-ADE9-1F4C-897E-5742BEFB3810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B1855-0D69-AD4A-B04B-A8BE82F32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A0B71-028D-4EF2-9C52-BD81D0CB657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BE73-C034-4BDA-8D9F-50378124C54A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C993-5CC3-46E8-A259-521EC16B6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7485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BE73-C034-4BDA-8D9F-50378124C54A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C993-5CC3-46E8-A259-521EC16B6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9716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BE73-C034-4BDA-8D9F-50378124C54A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C993-5CC3-46E8-A259-521EC16B6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90846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BE73-C034-4BDA-8D9F-50378124C54A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C993-5CC3-46E8-A259-521EC16B6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64667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BE73-C034-4BDA-8D9F-50378124C54A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C993-5CC3-46E8-A259-521EC16B6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4313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BE73-C034-4BDA-8D9F-50378124C54A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C993-5CC3-46E8-A259-521EC16B6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1410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BE73-C034-4BDA-8D9F-50378124C54A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C993-5CC3-46E8-A259-521EC16B6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728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BE73-C034-4BDA-8D9F-50378124C54A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C993-5CC3-46E8-A259-521EC16B6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75530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BE73-C034-4BDA-8D9F-50378124C54A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C993-5CC3-46E8-A259-521EC16B6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17542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BE73-C034-4BDA-8D9F-50378124C54A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C993-5CC3-46E8-A259-521EC16B6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6153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BE73-C034-4BDA-8D9F-50378124C54A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C993-5CC3-46E8-A259-521EC16B6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11836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73-C034-4BDA-8D9F-50378124C54A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C993-5CC3-46E8-A259-521EC16B6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78081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6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534400" cy="14700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Adding tropical peat-swamp forest fire </a:t>
            </a:r>
            <a:br>
              <a:rPr lang="en-US" sz="3600" b="1" dirty="0" smtClean="0"/>
            </a:br>
            <a:r>
              <a:rPr lang="en-US" sz="3600" b="1" dirty="0" smtClean="0"/>
              <a:t>emissions to Indonesia’s national carbon </a:t>
            </a:r>
            <a:br>
              <a:rPr lang="en-US" sz="3600" b="1" dirty="0" smtClean="0"/>
            </a:br>
            <a:r>
              <a:rPr lang="en-US" sz="3600" b="1" dirty="0" smtClean="0"/>
              <a:t>MRV system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343400"/>
            <a:ext cx="8001000" cy="2362200"/>
          </a:xfrm>
        </p:spPr>
        <p:txBody>
          <a:bodyPr>
            <a:normAutofit fontScale="47500" lnSpcReduction="20000"/>
          </a:bodyPr>
          <a:lstStyle/>
          <a:p>
            <a:r>
              <a:rPr lang="en-US" sz="5053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</a:t>
            </a:r>
            <a:r>
              <a:rPr lang="en-US" sz="5053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5053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Cochrane</a:t>
            </a:r>
            <a:r>
              <a:rPr lang="en-US" sz="5053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5053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Bob Yokelson</a:t>
            </a:r>
            <a:r>
              <a:rPr lang="en-US" sz="5053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r>
              <a:rPr lang="en-US" sz="3789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789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Geospatial </a:t>
            </a:r>
            <a:r>
              <a:rPr lang="en-US" sz="3789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Sciences Center of Excellence</a:t>
            </a:r>
          </a:p>
          <a:p>
            <a:r>
              <a:rPr lang="en-US" sz="3789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Dakota State </a:t>
            </a:r>
            <a:r>
              <a:rPr lang="en-US" sz="3789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</a:p>
          <a:p>
            <a:endParaRPr lang="en-US" sz="2105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789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789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Montana</a:t>
            </a:r>
            <a:r>
              <a:rPr lang="en-US" sz="3789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789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 Jet Propulsion Lab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Pasadena, CA </a:t>
            </a: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November 6, </a:t>
            </a: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en-US" dirty="0"/>
          </a:p>
        </p:txBody>
      </p:sp>
      <p:pic>
        <p:nvPicPr>
          <p:cNvPr id="6" name="Picture 7" descr="sdsu_logo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762000" cy="138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42" descr="nasa_meatball"/>
          <p:cNvPicPr>
            <a:picLocks noChangeAspect="1" noChangeArrowheads="1"/>
          </p:cNvPicPr>
          <p:nvPr/>
        </p:nvPicPr>
        <p:blipFill>
          <a:blip r:embed="rId4" cstate="print"/>
          <a:srcRect l="-366" t="-444" r="-366" b="-444"/>
          <a:stretch>
            <a:fillRect/>
          </a:stretch>
        </p:blipFill>
        <p:spPr bwMode="auto">
          <a:xfrm>
            <a:off x="7848600" y="35128200"/>
            <a:ext cx="1352550" cy="1163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" name="Picture 842" descr="nasa_meatball"/>
          <p:cNvPicPr>
            <a:picLocks noChangeAspect="1" noChangeArrowheads="1"/>
          </p:cNvPicPr>
          <p:nvPr/>
        </p:nvPicPr>
        <p:blipFill>
          <a:blip r:embed="rId4" cstate="print"/>
          <a:srcRect l="-366" t="-444" r="-366" b="-444"/>
          <a:stretch>
            <a:fillRect/>
          </a:stretch>
        </p:blipFill>
        <p:spPr bwMode="auto">
          <a:xfrm>
            <a:off x="8001000" y="35280600"/>
            <a:ext cx="1352550" cy="1163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" name="Picture 842" descr="nasa_meatball"/>
          <p:cNvPicPr>
            <a:picLocks noChangeAspect="1" noChangeArrowheads="1"/>
          </p:cNvPicPr>
          <p:nvPr/>
        </p:nvPicPr>
        <p:blipFill>
          <a:blip r:embed="rId5" cstate="print"/>
          <a:srcRect l="-366" t="-444" r="-366" b="-444"/>
          <a:stretch>
            <a:fillRect/>
          </a:stretch>
        </p:blipFill>
        <p:spPr bwMode="auto">
          <a:xfrm>
            <a:off x="3810000" y="2971800"/>
            <a:ext cx="1428750" cy="12291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26" name="Picture 2" descr="https://encrypted-tbn1.gstatic.com/images?q=tbn:ANd9GcQPI0ueBDU0enmbvjxKDUALP-Uhw71Zuq7zm450U1jKPO5bND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4038600"/>
            <a:ext cx="1304926" cy="1288816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SRgiPDk80E-5FMwX_s-qUI34i2AqMAaDtuZHZuMjkrpd3rWLI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715000"/>
            <a:ext cx="1066799" cy="1066799"/>
          </a:xfrm>
          <a:prstGeom prst="rect">
            <a:avLst/>
          </a:prstGeom>
          <a:noFill/>
        </p:spPr>
      </p:pic>
      <p:pic>
        <p:nvPicPr>
          <p:cNvPr id="1032" name="Picture 8" descr="http://4.bp.blogspot.com/-1m96TQ_OjHk/TzucoGCNzUI/AAAAAAAAAqw/sIxoj8HMits/s200/ipb-BIRU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5500116"/>
            <a:ext cx="1371600" cy="1357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953000" cy="7175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Key Elements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4800600" cy="312420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Ex-Mega Rice Project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Reduced Emissions from Deforestation and forest Degradation (REDD+)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(soon to be Ex-) Kalimantan Forest Climate Partnership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Indonesian National Carbon Accounting System (INCAS)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5867400" y="76200"/>
            <a:ext cx="3017520" cy="660927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5943600" y="3352800"/>
            <a:ext cx="2514600" cy="142846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4257040"/>
            <a:ext cx="9144000" cy="2600960"/>
          </a:xfrm>
          <a:prstGeom prst="rect">
            <a:avLst/>
          </a:prstGeom>
        </p:spPr>
      </p:pic>
      <p:pic>
        <p:nvPicPr>
          <p:cNvPr id="11" name="Picture 10" descr="IMG_67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609600"/>
            <a:ext cx="3276600" cy="24574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lling FTIR in Amazo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6873" y="-457200"/>
            <a:ext cx="10989972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473005"/>
            <a:ext cx="7772400" cy="1384995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82880" indent="-2743200"/>
            <a:r>
              <a:rPr lang="en-US" sz="2800" dirty="0" smtClean="0">
                <a:solidFill>
                  <a:prstClr val="white"/>
                </a:solidFill>
              </a:rPr>
              <a:t>~</a:t>
            </a:r>
            <a:r>
              <a:rPr lang="en-US" sz="2800" b="1" dirty="0" smtClean="0">
                <a:solidFill>
                  <a:prstClr val="white"/>
                </a:solidFill>
              </a:rPr>
              <a:t>20 Major Gases:   HCN, CO, CH4, CO2, NH3, NOx, NMHC, OVOC, HCl, etc</a:t>
            </a:r>
          </a:p>
          <a:p>
            <a:pPr marL="182880" indent="-2743200"/>
            <a:r>
              <a:rPr lang="en-US" sz="2800" b="1" dirty="0" smtClean="0">
                <a:solidFill>
                  <a:prstClr val="white"/>
                </a:solidFill>
              </a:rPr>
              <a:t> PM2.5 on Filters:  EC/OC, metals, tracers, etc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Developing relevant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emission factors for the Indonesian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Peatlands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234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4495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a</a:t>
            </a:r>
            <a:r>
              <a:rPr lang="en-US" dirty="0" smtClean="0"/>
              <a:t> dynamic peat </a:t>
            </a:r>
            <a:r>
              <a:rPr lang="en-US" dirty="0" smtClean="0"/>
              <a:t>fire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962400"/>
            <a:ext cx="8229600" cy="2620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158714" cy="635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343400" y="1143000"/>
            <a:ext cx="4572000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28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 Fires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514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Fires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343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Shallow versus Deep Burning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4559</TotalTime>
  <Words>146</Words>
  <Application>Microsoft Macintosh PowerPoint</Application>
  <PresentationFormat>On-screen Show (4:3)</PresentationFormat>
  <Paragraphs>22</Paragraphs>
  <Slides>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Adding tropical peat-swamp forest fire  emissions to Indonesia’s national carbon  MRV system</vt:lpstr>
      <vt:lpstr>Key Elements</vt:lpstr>
      <vt:lpstr>Slide 3</vt:lpstr>
      <vt:lpstr>Modeling a dynamic peat fire process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Barber, Christopher</dc:creator>
  <cp:lastModifiedBy>Mark Cochrane</cp:lastModifiedBy>
  <cp:revision>54</cp:revision>
  <dcterms:created xsi:type="dcterms:W3CDTF">2013-11-06T00:49:54Z</dcterms:created>
  <dcterms:modified xsi:type="dcterms:W3CDTF">2013-11-06T02:37:35Z</dcterms:modified>
</cp:coreProperties>
</file>